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57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ơn Vũ" initials="SV" lastIdx="12" clrIdx="0">
    <p:extLst>
      <p:ext uri="{19B8F6BF-5375-455C-9EA6-DF929625EA0E}">
        <p15:presenceInfo xmlns:p15="http://schemas.microsoft.com/office/powerpoint/2012/main" userId="7d7187a9760a3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98607"/>
    <a:srgbClr val="000066"/>
    <a:srgbClr val="0D0B0C"/>
    <a:srgbClr val="555555"/>
    <a:srgbClr val="26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7:38:06.319" idx="1">
    <p:pos x="10" y="10"/>
    <p:text>https://fonts.google.com/specimen/Righteous?preview.text=PizzaHust&amp;preview.text_type=custom&amp;preview.size=50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38:29.568" idx="4">
    <p:pos x="10" y="106"/>
    <p:text>font PizzaHust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21-10-19T07:41:55.437" idx="5">
    <p:pos x="7678" y="0"/>
    <p:text>https://fonts.google.com/specimen/Montserrat?preview.text_type=custom&amp;preview.size=50&amp;preview.text=PizzaHust&amp;query=Mon#standard-styles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42:54.085" idx="6">
    <p:pos x="7678" y="96"/>
    <p:text>font của cả trang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7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8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9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10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11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12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1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17.png"/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20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18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12477B-67BD-4F0B-ACAE-1C5BF920F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Hình ảnh 20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DCB34D55-61E5-4175-84CF-EE3AB491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23114C2C-BB25-4424-926F-4BC718D5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0"/>
          <a:stretch/>
        </p:blipFill>
        <p:spPr>
          <a:xfrm>
            <a:off x="0" y="0"/>
            <a:ext cx="12192000" cy="5117432"/>
          </a:xfrm>
          <a:prstGeom prst="rect">
            <a:avLst/>
          </a:prstGeo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9F2D52D7-F919-4052-B4C7-57F7D9BAFD7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119955D7-0BFC-45C8-8A4F-6C42CAF2F7D4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62EEA9D-073A-46AB-B80F-272D4E4D3414}"/>
                </a:ext>
              </a:extLst>
            </p:cNvPr>
            <p:cNvSpPr txBox="1"/>
            <p:nvPr/>
          </p:nvSpPr>
          <p:spPr>
            <a:xfrm>
              <a:off x="2726871" y="448381"/>
              <a:ext cx="236978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7EC9A62E-42C7-4825-87EC-1ED8C079DE04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6F5769AB-1624-492D-9534-CA412A91C7CB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852CB4F-B379-482E-B2EB-15060CB3DB20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6BC00F-4875-4F21-8ECF-2200190B4AA1}"/>
              </a:ext>
            </a:extLst>
          </p:cNvPr>
          <p:cNvGrpSpPr/>
          <p:nvPr/>
        </p:nvGrpSpPr>
        <p:grpSpPr>
          <a:xfrm>
            <a:off x="2233385" y="3307585"/>
            <a:ext cx="5386615" cy="1035815"/>
            <a:chOff x="2233385" y="3307585"/>
            <a:chExt cx="5386615" cy="1035815"/>
          </a:xfrm>
        </p:grpSpPr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EA8D094-A937-4890-BF23-C9E62F1EAC6E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54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54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8" name="Đồ họa 17" descr="Pizza outline">
              <a:extLst>
                <a:ext uri="{FF2B5EF4-FFF2-40B4-BE49-F238E27FC236}">
                  <a16:creationId xmlns:a16="http://schemas.microsoft.com/office/drawing/2014/main" id="{3899BCBA-2F7D-40E8-9F4C-26C4DAC9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66412" y="342900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8B5BC5F6-0042-4A39-9849-7CF1F8E32E79}"/>
              </a:ext>
            </a:extLst>
          </p:cNvPr>
          <p:cNvSpPr/>
          <p:nvPr/>
        </p:nvSpPr>
        <p:spPr>
          <a:xfrm>
            <a:off x="3109270" y="1747287"/>
            <a:ext cx="6213066" cy="3186657"/>
          </a:xfrm>
          <a:prstGeom prst="roundRect">
            <a:avLst>
              <a:gd name="adj" fmla="val 6084"/>
            </a:avLst>
          </a:prstGeom>
          <a:solidFill>
            <a:srgbClr val="0D0B0C">
              <a:alpha val="85000"/>
            </a:srgbClr>
          </a:solidFill>
          <a:ln w="25400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Chào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mừng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đến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với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Hãy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chúng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mình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biết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bạn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ở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đâu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nhé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*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chỉ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ship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đồ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trong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thành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ạ,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quý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khách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cảm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giúp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nha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7418E8AA-BA33-43B3-AE7A-78902DCC5D32}"/>
              </a:ext>
            </a:extLst>
          </p:cNvPr>
          <p:cNvGrpSpPr/>
          <p:nvPr/>
        </p:nvGrpSpPr>
        <p:grpSpPr>
          <a:xfrm>
            <a:off x="4266411" y="2844800"/>
            <a:ext cx="3905132" cy="564385"/>
            <a:chOff x="4266411" y="2743200"/>
            <a:chExt cx="3905132" cy="564385"/>
          </a:xfrm>
        </p:grpSpPr>
        <p:sp>
          <p:nvSpPr>
            <p:cNvPr id="3" name="Hình chữ nhật 2">
              <a:extLst>
                <a:ext uri="{FF2B5EF4-FFF2-40B4-BE49-F238E27FC236}">
                  <a16:creationId xmlns:a16="http://schemas.microsoft.com/office/drawing/2014/main" id="{A559C9B1-BE03-4A77-8034-8D4DA8001728}"/>
                </a:ext>
              </a:extLst>
            </p:cNvPr>
            <p:cNvSpPr/>
            <p:nvPr/>
          </p:nvSpPr>
          <p:spPr>
            <a:xfrm>
              <a:off x="4266411" y="2743200"/>
              <a:ext cx="3905132" cy="564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am giác Vuông 3">
              <a:extLst>
                <a:ext uri="{FF2B5EF4-FFF2-40B4-BE49-F238E27FC236}">
                  <a16:creationId xmlns:a16="http://schemas.microsoft.com/office/drawing/2014/main" id="{E55D5878-CA66-499B-A88A-4B49D899D441}"/>
                </a:ext>
              </a:extLst>
            </p:cNvPr>
            <p:cNvSpPr/>
            <p:nvPr/>
          </p:nvSpPr>
          <p:spPr>
            <a:xfrm rot="18900000">
              <a:off x="7917402" y="2981240"/>
              <a:ext cx="91440" cy="91440"/>
            </a:xfrm>
            <a:prstGeom prst="rtTriangle">
              <a:avLst/>
            </a:prstGeom>
            <a:solidFill>
              <a:srgbClr val="0D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755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0" y="24619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grpSp>
        <p:nvGrpSpPr>
          <p:cNvPr id="46" name="Nhóm 45">
            <a:extLst>
              <a:ext uri="{FF2B5EF4-FFF2-40B4-BE49-F238E27FC236}">
                <a16:creationId xmlns:a16="http://schemas.microsoft.com/office/drawing/2014/main" id="{0E09CE1F-C1D2-4ABB-907B-45C952839321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45" name="Nhóm 44">
              <a:extLst>
                <a:ext uri="{FF2B5EF4-FFF2-40B4-BE49-F238E27FC236}">
                  <a16:creationId xmlns:a16="http://schemas.microsoft.com/office/drawing/2014/main" id="{8A4735A4-F448-4AF4-8080-DA2CFD3AB2B0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16F7233B-38F5-43DF-B9D1-B7FD48A73954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35" name="Nhóm 34">
                <a:extLst>
                  <a:ext uri="{FF2B5EF4-FFF2-40B4-BE49-F238E27FC236}">
                    <a16:creationId xmlns:a16="http://schemas.microsoft.com/office/drawing/2014/main" id="{7425F8B2-B348-402B-8E81-9559AEB99CC9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1C8A70A3-8DFF-4D2C-8E91-BC030778E77C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30" name="Đồ họa 29" descr="Frappe Cup outline">
                  <a:extLst>
                    <a:ext uri="{FF2B5EF4-FFF2-40B4-BE49-F238E27FC236}">
                      <a16:creationId xmlns:a16="http://schemas.microsoft.com/office/drawing/2014/main" id="{40830FB1-BE6A-4232-B95F-6E8E2F352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3" name="Nhóm 42">
                <a:extLst>
                  <a:ext uri="{FF2B5EF4-FFF2-40B4-BE49-F238E27FC236}">
                    <a16:creationId xmlns:a16="http://schemas.microsoft.com/office/drawing/2014/main" id="{5FB92DCF-87E9-44E9-B547-AADDFE4FD5EB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27" name="Hình chữ nhật 26">
                  <a:extLst>
                    <a:ext uri="{FF2B5EF4-FFF2-40B4-BE49-F238E27FC236}">
                      <a16:creationId xmlns:a16="http://schemas.microsoft.com/office/drawing/2014/main" id="{79ABC3FA-627F-4443-A3E8-765BC4F7DF1A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32" name="Đồ họa 31" descr="Grocery bag outline">
                  <a:extLst>
                    <a:ext uri="{FF2B5EF4-FFF2-40B4-BE49-F238E27FC236}">
                      <a16:creationId xmlns:a16="http://schemas.microsoft.com/office/drawing/2014/main" id="{E67570D7-F5A3-4339-903D-1F4B59F3D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Nhóm 43">
                <a:extLst>
                  <a:ext uri="{FF2B5EF4-FFF2-40B4-BE49-F238E27FC236}">
                    <a16:creationId xmlns:a16="http://schemas.microsoft.com/office/drawing/2014/main" id="{398C6105-272D-45BF-AA1E-D5CA5BF5409A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9D81E034-5E5B-4258-AF73-D1824B71C9E9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34" name="Đồ họa 33" descr="Menu outline">
                  <a:extLst>
                    <a:ext uri="{FF2B5EF4-FFF2-40B4-BE49-F238E27FC236}">
                      <a16:creationId xmlns:a16="http://schemas.microsoft.com/office/drawing/2014/main" id="{529A0929-086C-4E22-A902-976B34AE16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Nhóm 38">
                <a:extLst>
                  <a:ext uri="{FF2B5EF4-FFF2-40B4-BE49-F238E27FC236}">
                    <a16:creationId xmlns:a16="http://schemas.microsoft.com/office/drawing/2014/main" id="{C51E13E4-DFA4-4351-9D1F-1793D33C5C8C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25" name="Hình chữ nhật 24">
                  <a:extLst>
                    <a:ext uri="{FF2B5EF4-FFF2-40B4-BE49-F238E27FC236}">
                      <a16:creationId xmlns:a16="http://schemas.microsoft.com/office/drawing/2014/main" id="{454C0455-EA0C-45D5-9041-F2D8B4515359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36" name="Đồ họa 35" descr="Pasta outline">
                  <a:extLst>
                    <a:ext uri="{FF2B5EF4-FFF2-40B4-BE49-F238E27FC236}">
                      <a16:creationId xmlns:a16="http://schemas.microsoft.com/office/drawing/2014/main" id="{2E3E4A71-F080-451C-8B7A-9E88202E2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7" name="Nhóm 36">
                <a:extLst>
                  <a:ext uri="{FF2B5EF4-FFF2-40B4-BE49-F238E27FC236}">
                    <a16:creationId xmlns:a16="http://schemas.microsoft.com/office/drawing/2014/main" id="{4F04F24F-227A-4823-AD49-9BE10D0C4554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24" name="Hình chữ nhật 23">
                  <a:extLst>
                    <a:ext uri="{FF2B5EF4-FFF2-40B4-BE49-F238E27FC236}">
                      <a16:creationId xmlns:a16="http://schemas.microsoft.com/office/drawing/2014/main" id="{B34B9C73-1BBF-4187-A34C-48CC80662A96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38" name="Đồ họa 37" descr="Popcorn outline">
                  <a:extLst>
                    <a:ext uri="{FF2B5EF4-FFF2-40B4-BE49-F238E27FC236}">
                      <a16:creationId xmlns:a16="http://schemas.microsoft.com/office/drawing/2014/main" id="{750BACDA-226A-4B90-859F-E2867C912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22" name="Hình chữ nhật 21">
                <a:extLst>
                  <a:ext uri="{FF2B5EF4-FFF2-40B4-BE49-F238E27FC236}">
                    <a16:creationId xmlns:a16="http://schemas.microsoft.com/office/drawing/2014/main" id="{DA335F82-F0AF-4B97-A54F-312D537673D5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41" name="Nhóm 40">
                <a:extLst>
                  <a:ext uri="{FF2B5EF4-FFF2-40B4-BE49-F238E27FC236}">
                    <a16:creationId xmlns:a16="http://schemas.microsoft.com/office/drawing/2014/main" id="{E67007D7-04CB-497A-9490-278CC671D422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CBED55A8-B399-476E-B9EC-F6255C2BBCBE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42" name="Đồ họa 41" descr="Chicken leg outline">
                  <a:extLst>
                    <a:ext uri="{FF2B5EF4-FFF2-40B4-BE49-F238E27FC236}">
                      <a16:creationId xmlns:a16="http://schemas.microsoft.com/office/drawing/2014/main" id="{3BCC6F9D-B591-4B9C-82E4-EA67F188B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1940093" y="1542439"/>
            <a:ext cx="3306239" cy="4558027"/>
            <a:chOff x="3368842" y="1726164"/>
            <a:chExt cx="3306239" cy="4558027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grpSp>
        <p:nvGrpSpPr>
          <p:cNvPr id="61" name="Nhóm 60">
            <a:extLst>
              <a:ext uri="{FF2B5EF4-FFF2-40B4-BE49-F238E27FC236}">
                <a16:creationId xmlns:a16="http://schemas.microsoft.com/office/drawing/2014/main" id="{A522EE8F-3DE3-4405-9067-3ADA5CBF3EDF}"/>
              </a:ext>
            </a:extLst>
          </p:cNvPr>
          <p:cNvGrpSpPr/>
          <p:nvPr/>
        </p:nvGrpSpPr>
        <p:grpSpPr>
          <a:xfrm>
            <a:off x="8728813" y="1542439"/>
            <a:ext cx="3306239" cy="4558027"/>
            <a:chOff x="3368842" y="1726164"/>
            <a:chExt cx="3306239" cy="4558027"/>
          </a:xfrm>
        </p:grpSpPr>
        <p:sp>
          <p:nvSpPr>
            <p:cNvPr id="62" name="Hình chữ nhật 61">
              <a:extLst>
                <a:ext uri="{FF2B5EF4-FFF2-40B4-BE49-F238E27FC236}">
                  <a16:creationId xmlns:a16="http://schemas.microsoft.com/office/drawing/2014/main" id="{3212ECCB-E914-43EC-A6B6-01BAF697F92E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D31AA23D-4DF3-4188-8304-7945FB0A2D64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6" name="Hộp Văn bản 65">
              <a:extLst>
                <a:ext uri="{FF2B5EF4-FFF2-40B4-BE49-F238E27FC236}">
                  <a16:creationId xmlns:a16="http://schemas.microsoft.com/office/drawing/2014/main" id="{96216590-6E21-4495-A143-5DB6B3F636DD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67" name="Hộp Văn bản 66">
              <a:extLst>
                <a:ext uri="{FF2B5EF4-FFF2-40B4-BE49-F238E27FC236}">
                  <a16:creationId xmlns:a16="http://schemas.microsoft.com/office/drawing/2014/main" id="{CDE57C0A-8B08-42A7-98D4-87E47A798534}"/>
                </a:ext>
              </a:extLst>
            </p:cNvPr>
            <p:cNvSpPr txBox="1"/>
            <p:nvPr/>
          </p:nvSpPr>
          <p:spPr>
            <a:xfrm>
              <a:off x="3830309" y="57873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71" name="Hình ảnh 70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79A6D4C7-7D14-4910-8B05-7C7C7A15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sp>
        <p:nvSpPr>
          <p:cNvPr id="79" name="Hình chữ nhật 78">
            <a:extLst>
              <a:ext uri="{FF2B5EF4-FFF2-40B4-BE49-F238E27FC236}">
                <a16:creationId xmlns:a16="http://schemas.microsoft.com/office/drawing/2014/main" id="{6378F9D2-176C-4893-9D31-3937B8C27A1B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Nhóm 72">
            <a:extLst>
              <a:ext uri="{FF2B5EF4-FFF2-40B4-BE49-F238E27FC236}">
                <a16:creationId xmlns:a16="http://schemas.microsoft.com/office/drawing/2014/main" id="{D2E96112-F481-4C3D-BB2F-07D9A27E9FAD}"/>
              </a:ext>
            </a:extLst>
          </p:cNvPr>
          <p:cNvGrpSpPr/>
          <p:nvPr/>
        </p:nvGrpSpPr>
        <p:grpSpPr>
          <a:xfrm>
            <a:off x="0" y="-1"/>
            <a:ext cx="12188952" cy="822960"/>
            <a:chOff x="0" y="0"/>
            <a:chExt cx="12188952" cy="1298448"/>
          </a:xfrm>
        </p:grpSpPr>
        <p:sp>
          <p:nvSpPr>
            <p:cNvPr id="74" name="Hình chữ nhật 73">
              <a:extLst>
                <a:ext uri="{FF2B5EF4-FFF2-40B4-BE49-F238E27FC236}">
                  <a16:creationId xmlns:a16="http://schemas.microsoft.com/office/drawing/2014/main" id="{08624792-69F0-48AB-B5F3-55A24FE8533C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Hộp Văn bản 74">
              <a:extLst>
                <a:ext uri="{FF2B5EF4-FFF2-40B4-BE49-F238E27FC236}">
                  <a16:creationId xmlns:a16="http://schemas.microsoft.com/office/drawing/2014/main" id="{AC31B48F-4933-45C4-A2F3-19F52600C759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76" name="Hộp Văn bản 75">
              <a:extLst>
                <a:ext uri="{FF2B5EF4-FFF2-40B4-BE49-F238E27FC236}">
                  <a16:creationId xmlns:a16="http://schemas.microsoft.com/office/drawing/2014/main" id="{DC6F7459-C900-49B2-BAD8-F19A1942236A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77" name="Hộp Văn bản 76">
              <a:extLst>
                <a:ext uri="{FF2B5EF4-FFF2-40B4-BE49-F238E27FC236}">
                  <a16:creationId xmlns:a16="http://schemas.microsoft.com/office/drawing/2014/main" id="{637AAEF0-7FA4-4EB5-BE78-11CE470ACD2D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6C0FF234-B68F-4EB3-A665-752F862D79AE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80" name="Nhóm 79">
            <a:extLst>
              <a:ext uri="{FF2B5EF4-FFF2-40B4-BE49-F238E27FC236}">
                <a16:creationId xmlns:a16="http://schemas.microsoft.com/office/drawing/2014/main" id="{F3E42CF3-608A-4263-B1E9-4D3B8B4F386F}"/>
              </a:ext>
            </a:extLst>
          </p:cNvPr>
          <p:cNvGrpSpPr/>
          <p:nvPr/>
        </p:nvGrpSpPr>
        <p:grpSpPr>
          <a:xfrm>
            <a:off x="5334453" y="1542439"/>
            <a:ext cx="3306239" cy="4558027"/>
            <a:chOff x="3368842" y="1726164"/>
            <a:chExt cx="3306239" cy="4558027"/>
          </a:xfrm>
        </p:grpSpPr>
        <p:sp>
          <p:nvSpPr>
            <p:cNvPr id="81" name="Hình chữ nhật 80">
              <a:extLst>
                <a:ext uri="{FF2B5EF4-FFF2-40B4-BE49-F238E27FC236}">
                  <a16:creationId xmlns:a16="http://schemas.microsoft.com/office/drawing/2014/main" id="{D3EE5B63-0961-4DCD-A6F9-F5C1CF86363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Hộp Văn bản 81">
              <a:extLst>
                <a:ext uri="{FF2B5EF4-FFF2-40B4-BE49-F238E27FC236}">
                  <a16:creationId xmlns:a16="http://schemas.microsoft.com/office/drawing/2014/main" id="{A23FCF06-0324-42CD-991E-4D4CE85EA54C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83" name="Hộp Văn bản 82">
              <a:extLst>
                <a:ext uri="{FF2B5EF4-FFF2-40B4-BE49-F238E27FC236}">
                  <a16:creationId xmlns:a16="http://schemas.microsoft.com/office/drawing/2014/main" id="{FEF09072-8A78-4338-99B1-3A940AB4BB8B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84" name="Hộp Văn bản 83">
              <a:extLst>
                <a:ext uri="{FF2B5EF4-FFF2-40B4-BE49-F238E27FC236}">
                  <a16:creationId xmlns:a16="http://schemas.microsoft.com/office/drawing/2014/main" id="{D9AE0A75-247F-41E7-AA5A-E3E38AE93C33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85" name="Hình ảnh 84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3E906AE1-281B-4B28-80D0-A1923EE9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-2"/>
            <a:ext cx="12188952" cy="822960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102" name="Nhóm 101">
            <a:extLst>
              <a:ext uri="{FF2B5EF4-FFF2-40B4-BE49-F238E27FC236}">
                <a16:creationId xmlns:a16="http://schemas.microsoft.com/office/drawing/2014/main" id="{BC896A40-BE82-4260-B80F-EA2FD7B9B6C0}"/>
              </a:ext>
            </a:extLst>
          </p:cNvPr>
          <p:cNvGrpSpPr/>
          <p:nvPr/>
        </p:nvGrpSpPr>
        <p:grpSpPr>
          <a:xfrm>
            <a:off x="3064043" y="1562027"/>
            <a:ext cx="3306239" cy="4556905"/>
            <a:chOff x="3368842" y="1727286"/>
            <a:chExt cx="3306239" cy="4556905"/>
          </a:xfrm>
        </p:grpSpPr>
        <p:sp>
          <p:nvSpPr>
            <p:cNvPr id="103" name="Hình chữ nhật 102">
              <a:extLst>
                <a:ext uri="{FF2B5EF4-FFF2-40B4-BE49-F238E27FC236}">
                  <a16:creationId xmlns:a16="http://schemas.microsoft.com/office/drawing/2014/main" id="{35BF2551-C735-440C-ABF6-44A84FABFE6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Hộp Văn bản 103">
              <a:extLst>
                <a:ext uri="{FF2B5EF4-FFF2-40B4-BE49-F238E27FC236}">
                  <a16:creationId xmlns:a16="http://schemas.microsoft.com/office/drawing/2014/main" id="{0A26B1AE-5EE1-496B-AA60-6D324B321A71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05" name="Hộp Văn bản 104">
              <a:extLst>
                <a:ext uri="{FF2B5EF4-FFF2-40B4-BE49-F238E27FC236}">
                  <a16:creationId xmlns:a16="http://schemas.microsoft.com/office/drawing/2014/main" id="{3C18EED3-B81A-43E0-BD43-B4C8A68CE629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06" name="Hộp Văn bản 105">
              <a:extLst>
                <a:ext uri="{FF2B5EF4-FFF2-40B4-BE49-F238E27FC236}">
                  <a16:creationId xmlns:a16="http://schemas.microsoft.com/office/drawing/2014/main" id="{2884B2B9-099D-46CE-A21B-11EA8CED49DF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07" name="Hình ảnh 106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4F9F379E-37F1-42BC-9502-66519130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grpSp>
        <p:nvGrpSpPr>
          <p:cNvPr id="108" name="Nhóm 107">
            <a:extLst>
              <a:ext uri="{FF2B5EF4-FFF2-40B4-BE49-F238E27FC236}">
                <a16:creationId xmlns:a16="http://schemas.microsoft.com/office/drawing/2014/main" id="{6B35035E-6AFE-4EE9-8A34-5119070C9CD6}"/>
              </a:ext>
            </a:extLst>
          </p:cNvPr>
          <p:cNvGrpSpPr/>
          <p:nvPr/>
        </p:nvGrpSpPr>
        <p:grpSpPr>
          <a:xfrm>
            <a:off x="7757263" y="1579955"/>
            <a:ext cx="3306239" cy="4556905"/>
            <a:chOff x="3368842" y="1727286"/>
            <a:chExt cx="3306239" cy="4556905"/>
          </a:xfrm>
        </p:grpSpPr>
        <p:sp>
          <p:nvSpPr>
            <p:cNvPr id="109" name="Hình chữ nhật 108">
              <a:extLst>
                <a:ext uri="{FF2B5EF4-FFF2-40B4-BE49-F238E27FC236}">
                  <a16:creationId xmlns:a16="http://schemas.microsoft.com/office/drawing/2014/main" id="{5265CF53-E8D7-422B-ADDC-159FD25F6961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Hộp Văn bản 109">
              <a:extLst>
                <a:ext uri="{FF2B5EF4-FFF2-40B4-BE49-F238E27FC236}">
                  <a16:creationId xmlns:a16="http://schemas.microsoft.com/office/drawing/2014/main" id="{71CEFF44-E9D5-4A54-A331-B1DBAE9D8257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11" name="Hộp Văn bản 110">
              <a:extLst>
                <a:ext uri="{FF2B5EF4-FFF2-40B4-BE49-F238E27FC236}">
                  <a16:creationId xmlns:a16="http://schemas.microsoft.com/office/drawing/2014/main" id="{1E1811AB-1821-4555-A9AB-E4A4F385D4CF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12" name="Hộp Văn bản 111">
              <a:extLst>
                <a:ext uri="{FF2B5EF4-FFF2-40B4-BE49-F238E27FC236}">
                  <a16:creationId xmlns:a16="http://schemas.microsoft.com/office/drawing/2014/main" id="{EB9D884F-6048-4001-B211-39F8E9925612}"/>
                </a:ext>
              </a:extLst>
            </p:cNvPr>
            <p:cNvSpPr txBox="1"/>
            <p:nvPr/>
          </p:nvSpPr>
          <p:spPr>
            <a:xfrm>
              <a:off x="3830309" y="58254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13" name="Hình ảnh 112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465BDF7-EE32-495A-B9D5-53F2A76D4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pic>
        <p:nvPicPr>
          <p:cNvPr id="49" name="Đồ họa 48" descr="Stop outline">
            <a:extLst>
              <a:ext uri="{FF2B5EF4-FFF2-40B4-BE49-F238E27FC236}">
                <a16:creationId xmlns:a16="http://schemas.microsoft.com/office/drawing/2014/main" id="{7F1C9D9A-53B6-4161-805C-B69FEA3E1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891" y="2143206"/>
            <a:ext cx="182880" cy="182880"/>
          </a:xfrm>
          <a:prstGeom prst="rect">
            <a:avLst/>
          </a:prstGeom>
        </p:spPr>
      </p:pic>
      <p:pic>
        <p:nvPicPr>
          <p:cNvPr id="163" name="Đồ họa 162" descr="Stop outline">
            <a:extLst>
              <a:ext uri="{FF2B5EF4-FFF2-40B4-BE49-F238E27FC236}">
                <a16:creationId xmlns:a16="http://schemas.microsoft.com/office/drawing/2014/main" id="{22B02F6F-F904-405A-AEB7-A53B749BC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891" y="2432131"/>
            <a:ext cx="182880" cy="182880"/>
          </a:xfrm>
          <a:prstGeom prst="rect">
            <a:avLst/>
          </a:prstGeom>
        </p:spPr>
      </p:pic>
      <p:pic>
        <p:nvPicPr>
          <p:cNvPr id="164" name="Đồ họa 163" descr="Stop outline">
            <a:extLst>
              <a:ext uri="{FF2B5EF4-FFF2-40B4-BE49-F238E27FC236}">
                <a16:creationId xmlns:a16="http://schemas.microsoft.com/office/drawing/2014/main" id="{9200847E-4EDE-4FAB-9519-B9473B7D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891" y="2709531"/>
            <a:ext cx="182880" cy="182880"/>
          </a:xfrm>
          <a:prstGeom prst="rect">
            <a:avLst/>
          </a:prstGeom>
        </p:spPr>
      </p:pic>
      <p:pic>
        <p:nvPicPr>
          <p:cNvPr id="165" name="Đồ họa 164" descr="Stop outline">
            <a:extLst>
              <a:ext uri="{FF2B5EF4-FFF2-40B4-BE49-F238E27FC236}">
                <a16:creationId xmlns:a16="http://schemas.microsoft.com/office/drawing/2014/main" id="{33D48E6B-41AE-4E30-9CEB-33B17DD5B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891" y="3429114"/>
            <a:ext cx="182880" cy="182880"/>
          </a:xfrm>
          <a:prstGeom prst="rect">
            <a:avLst/>
          </a:prstGeom>
        </p:spPr>
      </p:pic>
      <p:pic>
        <p:nvPicPr>
          <p:cNvPr id="166" name="Đồ họa 165" descr="Stop outline">
            <a:extLst>
              <a:ext uri="{FF2B5EF4-FFF2-40B4-BE49-F238E27FC236}">
                <a16:creationId xmlns:a16="http://schemas.microsoft.com/office/drawing/2014/main" id="{A30A0C08-7D86-44B2-AA1D-A47F209FD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8326" y="3712564"/>
            <a:ext cx="182880" cy="182880"/>
          </a:xfrm>
          <a:prstGeom prst="rect">
            <a:avLst/>
          </a:prstGeom>
        </p:spPr>
      </p:pic>
      <p:pic>
        <p:nvPicPr>
          <p:cNvPr id="168" name="Đồ họa 167" descr="Stop outline">
            <a:extLst>
              <a:ext uri="{FF2B5EF4-FFF2-40B4-BE49-F238E27FC236}">
                <a16:creationId xmlns:a16="http://schemas.microsoft.com/office/drawing/2014/main" id="{ABFAD324-9FA1-42B3-AE5D-50BB29452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827" y="4497308"/>
            <a:ext cx="182880" cy="182880"/>
          </a:xfrm>
          <a:prstGeom prst="rect">
            <a:avLst/>
          </a:prstGeom>
        </p:spPr>
      </p:pic>
      <p:pic>
        <p:nvPicPr>
          <p:cNvPr id="169" name="Đồ họa 168" descr="Stop outline">
            <a:extLst>
              <a:ext uri="{FF2B5EF4-FFF2-40B4-BE49-F238E27FC236}">
                <a16:creationId xmlns:a16="http://schemas.microsoft.com/office/drawing/2014/main" id="{03202BB3-ABE3-474C-B43A-62D1F2D2F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827" y="4786233"/>
            <a:ext cx="182880" cy="182880"/>
          </a:xfrm>
          <a:prstGeom prst="rect">
            <a:avLst/>
          </a:prstGeom>
        </p:spPr>
      </p:pic>
      <p:pic>
        <p:nvPicPr>
          <p:cNvPr id="170" name="Đồ họa 169" descr="Stop outline">
            <a:extLst>
              <a:ext uri="{FF2B5EF4-FFF2-40B4-BE49-F238E27FC236}">
                <a16:creationId xmlns:a16="http://schemas.microsoft.com/office/drawing/2014/main" id="{71AF0763-69C2-48C4-99A9-58EEDC79D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827" y="5063633"/>
            <a:ext cx="182880" cy="182880"/>
          </a:xfrm>
          <a:prstGeom prst="rect">
            <a:avLst/>
          </a:prstGeom>
        </p:spPr>
      </p:pic>
      <p:grpSp>
        <p:nvGrpSpPr>
          <p:cNvPr id="171" name="Nhóm 170">
            <a:extLst>
              <a:ext uri="{FF2B5EF4-FFF2-40B4-BE49-F238E27FC236}">
                <a16:creationId xmlns:a16="http://schemas.microsoft.com/office/drawing/2014/main" id="{3750A261-CAAD-4180-883D-9924E798009B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172" name="Nhóm 171">
              <a:extLst>
                <a:ext uri="{FF2B5EF4-FFF2-40B4-BE49-F238E27FC236}">
                  <a16:creationId xmlns:a16="http://schemas.microsoft.com/office/drawing/2014/main" id="{967E1116-3DFA-4AE6-AFB1-A9E5B73B4967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74" name="Hình chữ nhật 173">
                <a:extLst>
                  <a:ext uri="{FF2B5EF4-FFF2-40B4-BE49-F238E27FC236}">
                    <a16:creationId xmlns:a16="http://schemas.microsoft.com/office/drawing/2014/main" id="{D9ABC386-91F2-473B-8B25-67C3AE15BF37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175" name="Nhóm 174">
                <a:extLst>
                  <a:ext uri="{FF2B5EF4-FFF2-40B4-BE49-F238E27FC236}">
                    <a16:creationId xmlns:a16="http://schemas.microsoft.com/office/drawing/2014/main" id="{85516800-33CB-4C03-88BF-F46484C33B4D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192" name="Hình chữ nhật 191">
                  <a:extLst>
                    <a:ext uri="{FF2B5EF4-FFF2-40B4-BE49-F238E27FC236}">
                      <a16:creationId xmlns:a16="http://schemas.microsoft.com/office/drawing/2014/main" id="{E13D5218-97D7-497A-BAC8-157408475617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193" name="Đồ họa 192" descr="Frappe Cup outline">
                  <a:extLst>
                    <a:ext uri="{FF2B5EF4-FFF2-40B4-BE49-F238E27FC236}">
                      <a16:creationId xmlns:a16="http://schemas.microsoft.com/office/drawing/2014/main" id="{430B3A96-BC93-44C0-8652-0CE65BEFF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6" name="Nhóm 175">
                <a:extLst>
                  <a:ext uri="{FF2B5EF4-FFF2-40B4-BE49-F238E27FC236}">
                    <a16:creationId xmlns:a16="http://schemas.microsoft.com/office/drawing/2014/main" id="{24F64D75-481E-44CC-B2E3-B596DA7C9ACE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190" name="Hình chữ nhật 189">
                  <a:extLst>
                    <a:ext uri="{FF2B5EF4-FFF2-40B4-BE49-F238E27FC236}">
                      <a16:creationId xmlns:a16="http://schemas.microsoft.com/office/drawing/2014/main" id="{2D75D19A-CF5A-4E2E-8547-380E818975BC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191" name="Đồ họa 190" descr="Grocery bag outline">
                  <a:extLst>
                    <a:ext uri="{FF2B5EF4-FFF2-40B4-BE49-F238E27FC236}">
                      <a16:creationId xmlns:a16="http://schemas.microsoft.com/office/drawing/2014/main" id="{4B2C6B7E-75AF-48AA-B1B9-AF103648C3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Nhóm 176">
                <a:extLst>
                  <a:ext uri="{FF2B5EF4-FFF2-40B4-BE49-F238E27FC236}">
                    <a16:creationId xmlns:a16="http://schemas.microsoft.com/office/drawing/2014/main" id="{81D9021B-A5BB-4F94-A654-1CC19FDE1017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188" name="Hình chữ nhật 187">
                  <a:extLst>
                    <a:ext uri="{FF2B5EF4-FFF2-40B4-BE49-F238E27FC236}">
                      <a16:creationId xmlns:a16="http://schemas.microsoft.com/office/drawing/2014/main" id="{50DFF425-61E6-46C3-B43C-4AD17C42021B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189" name="Đồ họa 188" descr="Menu outline">
                  <a:extLst>
                    <a:ext uri="{FF2B5EF4-FFF2-40B4-BE49-F238E27FC236}">
                      <a16:creationId xmlns:a16="http://schemas.microsoft.com/office/drawing/2014/main" id="{CBBF7AF2-2B42-4C73-8EA8-DED5268DE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8" name="Nhóm 177">
                <a:extLst>
                  <a:ext uri="{FF2B5EF4-FFF2-40B4-BE49-F238E27FC236}">
                    <a16:creationId xmlns:a16="http://schemas.microsoft.com/office/drawing/2014/main" id="{12194166-23F4-45C7-9315-AE1256BE6DFE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186" name="Hình chữ nhật 185">
                  <a:extLst>
                    <a:ext uri="{FF2B5EF4-FFF2-40B4-BE49-F238E27FC236}">
                      <a16:creationId xmlns:a16="http://schemas.microsoft.com/office/drawing/2014/main" id="{95B68F56-99BB-4C38-AD47-FCD8C5FA05F8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187" name="Đồ họa 186" descr="Pasta outline">
                  <a:extLst>
                    <a:ext uri="{FF2B5EF4-FFF2-40B4-BE49-F238E27FC236}">
                      <a16:creationId xmlns:a16="http://schemas.microsoft.com/office/drawing/2014/main" id="{BBA82183-439F-4482-B438-5C4192BB4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9" name="Nhóm 178">
                <a:extLst>
                  <a:ext uri="{FF2B5EF4-FFF2-40B4-BE49-F238E27FC236}">
                    <a16:creationId xmlns:a16="http://schemas.microsoft.com/office/drawing/2014/main" id="{F308A758-4472-4108-9B34-1727E4C55D28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184" name="Hình chữ nhật 183">
                  <a:extLst>
                    <a:ext uri="{FF2B5EF4-FFF2-40B4-BE49-F238E27FC236}">
                      <a16:creationId xmlns:a16="http://schemas.microsoft.com/office/drawing/2014/main" id="{7F02852D-C76F-4016-92F0-E40B65412F0C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185" name="Đồ họa 184" descr="Popcorn outline">
                  <a:extLst>
                    <a:ext uri="{FF2B5EF4-FFF2-40B4-BE49-F238E27FC236}">
                      <a16:creationId xmlns:a16="http://schemas.microsoft.com/office/drawing/2014/main" id="{E21FDCAF-1690-4E88-B530-4BE2149CE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80" name="Hình chữ nhật 179">
                <a:extLst>
                  <a:ext uri="{FF2B5EF4-FFF2-40B4-BE49-F238E27FC236}">
                    <a16:creationId xmlns:a16="http://schemas.microsoft.com/office/drawing/2014/main" id="{397657AB-CE57-4F8A-B83C-AF06B4F9457F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181" name="Nhóm 180">
                <a:extLst>
                  <a:ext uri="{FF2B5EF4-FFF2-40B4-BE49-F238E27FC236}">
                    <a16:creationId xmlns:a16="http://schemas.microsoft.com/office/drawing/2014/main" id="{69547DCC-7313-4BCA-BAAD-A56F3440C407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182" name="Hình chữ nhật 181">
                  <a:extLst>
                    <a:ext uri="{FF2B5EF4-FFF2-40B4-BE49-F238E27FC236}">
                      <a16:creationId xmlns:a16="http://schemas.microsoft.com/office/drawing/2014/main" id="{D2A6C97A-BE7B-4D68-8C18-ED282C62D311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183" name="Đồ họa 182" descr="Chicken leg outline">
                  <a:extLst>
                    <a:ext uri="{FF2B5EF4-FFF2-40B4-BE49-F238E27FC236}">
                      <a16:creationId xmlns:a16="http://schemas.microsoft.com/office/drawing/2014/main" id="{3D1AD4CB-6A85-48F3-B012-41A713A0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3" name="Đồ họa 172" descr="Whole pizza outline">
              <a:extLst>
                <a:ext uri="{FF2B5EF4-FFF2-40B4-BE49-F238E27FC236}">
                  <a16:creationId xmlns:a16="http://schemas.microsoft.com/office/drawing/2014/main" id="{DC805E36-6EFF-488B-8B6F-675313C80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3A2C5FD6-2261-458C-915F-A5BFF1AA1D25}"/>
              </a:ext>
            </a:extLst>
          </p:cNvPr>
          <p:cNvSpPr/>
          <p:nvPr/>
        </p:nvSpPr>
        <p:spPr>
          <a:xfrm>
            <a:off x="-2880" y="2992"/>
            <a:ext cx="12188952" cy="6855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64B19A84-FD97-4461-929E-AE73CEBE61AE}"/>
              </a:ext>
            </a:extLst>
          </p:cNvPr>
          <p:cNvGrpSpPr/>
          <p:nvPr/>
        </p:nvGrpSpPr>
        <p:grpSpPr>
          <a:xfrm>
            <a:off x="2484990" y="570010"/>
            <a:ext cx="7222021" cy="5721018"/>
            <a:chOff x="2249394" y="570010"/>
            <a:chExt cx="7222021" cy="5721018"/>
          </a:xfr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9" name="Nhóm 28">
              <a:extLst>
                <a:ext uri="{FF2B5EF4-FFF2-40B4-BE49-F238E27FC236}">
                  <a16:creationId xmlns:a16="http://schemas.microsoft.com/office/drawing/2014/main" id="{0971EE6E-13AD-4A18-9898-98A932584875}"/>
                </a:ext>
              </a:extLst>
            </p:cNvPr>
            <p:cNvGrpSpPr/>
            <p:nvPr/>
          </p:nvGrpSpPr>
          <p:grpSpPr>
            <a:xfrm>
              <a:off x="2249394" y="570010"/>
              <a:ext cx="7222021" cy="5721018"/>
              <a:chOff x="3098722" y="576012"/>
              <a:chExt cx="7222021" cy="5721018"/>
            </a:xfrm>
          </p:grpSpPr>
          <p:grpSp>
            <p:nvGrpSpPr>
              <p:cNvPr id="3" name="Nhóm 2">
                <a:extLst>
                  <a:ext uri="{FF2B5EF4-FFF2-40B4-BE49-F238E27FC236}">
                    <a16:creationId xmlns:a16="http://schemas.microsoft.com/office/drawing/2014/main" id="{0E29AF2C-35C4-4F91-BA33-23C543E60D18}"/>
                  </a:ext>
                </a:extLst>
              </p:cNvPr>
              <p:cNvGrpSpPr/>
              <p:nvPr/>
            </p:nvGrpSpPr>
            <p:grpSpPr>
              <a:xfrm>
                <a:off x="3098722" y="585814"/>
                <a:ext cx="7222021" cy="5711216"/>
                <a:chOff x="3098722" y="585814"/>
                <a:chExt cx="7222021" cy="5711216"/>
              </a:xfrm>
            </p:grpSpPr>
            <p:pic>
              <p:nvPicPr>
                <p:cNvPr id="4" name="Hình ảnh 3" descr="Ảnh có chứa bánh pizza, thực phẩm, bàn, món ăn&#10;&#10;Mô tả được tạo tự động">
                  <a:extLst>
                    <a:ext uri="{FF2B5EF4-FFF2-40B4-BE49-F238E27FC236}">
                      <a16:creationId xmlns:a16="http://schemas.microsoft.com/office/drawing/2014/main" id="{2E7FD9DB-2BB4-4A7F-BC54-A487F08063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34" t="5724" r="47767" b="4929"/>
                <a:stretch/>
              </p:blipFill>
              <p:spPr>
                <a:xfrm>
                  <a:off x="3098722" y="586648"/>
                  <a:ext cx="2577515" cy="5710382"/>
                </a:xfrm>
                <a:prstGeom prst="rect">
                  <a:avLst/>
                </a:prstGeom>
              </p:spPr>
            </p:pic>
            <p:sp>
              <p:nvSpPr>
                <p:cNvPr id="5" name="Hình chữ nhật 4">
                  <a:extLst>
                    <a:ext uri="{FF2B5EF4-FFF2-40B4-BE49-F238E27FC236}">
                      <a16:creationId xmlns:a16="http://schemas.microsoft.com/office/drawing/2014/main" id="{834BF4C1-B053-4A93-948B-6A7191617D20}"/>
                    </a:ext>
                  </a:extLst>
                </p:cNvPr>
                <p:cNvSpPr/>
                <p:nvPr/>
              </p:nvSpPr>
              <p:spPr>
                <a:xfrm>
                  <a:off x="5677677" y="585814"/>
                  <a:ext cx="4594717" cy="57103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Hộp Văn bản 70">
                  <a:extLst>
                    <a:ext uri="{FF2B5EF4-FFF2-40B4-BE49-F238E27FC236}">
                      <a16:creationId xmlns:a16="http://schemas.microsoft.com/office/drawing/2014/main" id="{718072A8-48AC-4292-85D8-BFF3E6BC0C8D}"/>
                    </a:ext>
                  </a:extLst>
                </p:cNvPr>
                <p:cNvSpPr txBox="1"/>
                <p:nvPr/>
              </p:nvSpPr>
              <p:spPr>
                <a:xfrm>
                  <a:off x="5726026" y="712292"/>
                  <a:ext cx="23672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Montserrat" panose="020B0604020202020204" pitchFamily="2" charset="0"/>
                    </a:rPr>
                    <a:t>Pizza </a:t>
                  </a:r>
                  <a:r>
                    <a:rPr lang="en-US" sz="1400" b="1" dirty="0" err="1">
                      <a:latin typeface="Montserrat" panose="020B0604020202020204" pitchFamily="2" charset="0"/>
                    </a:rPr>
                    <a:t>Thập</a:t>
                  </a:r>
                  <a:r>
                    <a:rPr lang="en-US" sz="1400" b="1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400" b="1" dirty="0" err="1">
                      <a:latin typeface="Montserrat" panose="020B0604020202020204" pitchFamily="2" charset="0"/>
                    </a:rPr>
                    <a:t>Cẩm</a:t>
                  </a:r>
                  <a:endParaRPr lang="en-US" sz="1400" b="1" dirty="0">
                    <a:latin typeface="Montserrat" panose="020B0604020202020204" pitchFamily="2" charset="0"/>
                  </a:endParaRPr>
                </a:p>
              </p:txBody>
            </p:sp>
            <p:sp>
              <p:nvSpPr>
                <p:cNvPr id="73" name="Hộp Văn bản 72">
                  <a:extLst>
                    <a:ext uri="{FF2B5EF4-FFF2-40B4-BE49-F238E27FC236}">
                      <a16:creationId xmlns:a16="http://schemas.microsoft.com/office/drawing/2014/main" id="{DB343CEC-285B-49AF-9A4A-3BE8C4CDE1FF}"/>
                    </a:ext>
                  </a:extLst>
                </p:cNvPr>
                <p:cNvSpPr txBox="1"/>
                <p:nvPr/>
              </p:nvSpPr>
              <p:spPr>
                <a:xfrm>
                  <a:off x="5726026" y="1005995"/>
                  <a:ext cx="459471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Xốt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Cà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Chua,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Phô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Mai Mozzarella,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Xúc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Xích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Pepperoni,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Thịt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Dăm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Bông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,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Xúc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Xich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Ý,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Thịt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Bò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Viên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,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Ớt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Chuông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Xanh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,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Nấm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Mỡ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,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Hành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 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Tây</a:t>
                  </a:r>
                  <a:r>
                    <a:rPr lang="en-US" sz="1000" b="0" i="0" dirty="0">
                      <a:effectLst/>
                      <a:latin typeface="Montserrat" panose="00000500000000000000" pitchFamily="2" charset="0"/>
                    </a:rPr>
                    <a:t>, Ô-</a:t>
                  </a:r>
                  <a:r>
                    <a:rPr lang="en-US" sz="1000" b="0" i="0" dirty="0" err="1">
                      <a:effectLst/>
                      <a:latin typeface="Montserrat" panose="00000500000000000000" pitchFamily="2" charset="0"/>
                    </a:rPr>
                    <a:t>liu</a:t>
                  </a:r>
                  <a:endParaRPr lang="en-US" sz="10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4" name="Hộp Văn bản 73">
                  <a:extLst>
                    <a:ext uri="{FF2B5EF4-FFF2-40B4-BE49-F238E27FC236}">
                      <a16:creationId xmlns:a16="http://schemas.microsoft.com/office/drawing/2014/main" id="{229D42BB-A9AD-44CF-B470-DE4D310B830C}"/>
                    </a:ext>
                  </a:extLst>
                </p:cNvPr>
                <p:cNvSpPr txBox="1"/>
                <p:nvPr/>
              </p:nvSpPr>
              <p:spPr>
                <a:xfrm>
                  <a:off x="8967873" y="5716899"/>
                  <a:ext cx="127534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err="1">
                      <a:solidFill>
                        <a:srgbClr val="A80000"/>
                      </a:solidFill>
                      <a:latin typeface="Montserrat" panose="020B0604020202020204" pitchFamily="2" charset="0"/>
                    </a:rPr>
                    <a:t>Thêm</a:t>
                  </a:r>
                  <a:r>
                    <a:rPr lang="en-US" sz="1200" b="1" dirty="0">
                      <a:solidFill>
                        <a:srgbClr val="A80000"/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200" b="1" dirty="0" err="1">
                      <a:solidFill>
                        <a:srgbClr val="A80000"/>
                      </a:solidFill>
                      <a:latin typeface="Montserrat" panose="020B0604020202020204" pitchFamily="2" charset="0"/>
                    </a:rPr>
                    <a:t>vào</a:t>
                  </a:r>
                  <a:r>
                    <a:rPr lang="en-US" sz="1200" b="1" dirty="0">
                      <a:solidFill>
                        <a:srgbClr val="A80000"/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200" b="1" dirty="0" err="1">
                      <a:solidFill>
                        <a:srgbClr val="A80000"/>
                      </a:solidFill>
                      <a:latin typeface="Montserrat" panose="020B0604020202020204" pitchFamily="2" charset="0"/>
                    </a:rPr>
                    <a:t>giỏ</a:t>
                  </a:r>
                  <a:endParaRPr lang="en-US" sz="1200" b="1" dirty="0">
                    <a:solidFill>
                      <a:srgbClr val="A80000"/>
                    </a:solidFill>
                    <a:latin typeface="Montserrat" panose="020B0604020202020204" pitchFamily="2" charset="0"/>
                  </a:endParaRPr>
                </a:p>
              </p:txBody>
            </p:sp>
            <p:sp>
              <p:nvSpPr>
                <p:cNvPr id="75" name="Hộp Văn bản 74">
                  <a:extLst>
                    <a:ext uri="{FF2B5EF4-FFF2-40B4-BE49-F238E27FC236}">
                      <a16:creationId xmlns:a16="http://schemas.microsoft.com/office/drawing/2014/main" id="{397936F0-DDE8-48DE-8F20-EB0D9A6C9F24}"/>
                    </a:ext>
                  </a:extLst>
                </p:cNvPr>
                <p:cNvSpPr txBox="1"/>
                <p:nvPr/>
              </p:nvSpPr>
              <p:spPr>
                <a:xfrm>
                  <a:off x="5827625" y="1689990"/>
                  <a:ext cx="4307570" cy="1261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1400" b="1" u="sng" dirty="0">
                      <a:latin typeface="Montserrat" panose="020B0604020202020204" pitchFamily="2" charset="0"/>
                    </a:rPr>
                    <a:t>Size: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400" dirty="0">
                      <a:latin typeface="Montserrat" panose="020B0604020202020204" pitchFamily="2" charset="0"/>
                    </a:rPr>
                    <a:t>	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S		= 99 000 đ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dirty="0">
                      <a:latin typeface="Montserrat" panose="020B0604020202020204" pitchFamily="2" charset="0"/>
                    </a:rPr>
                    <a:t>	M		= 119 000 đ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dirty="0">
                      <a:latin typeface="Montserrat" panose="020B0604020202020204" pitchFamily="2" charset="0"/>
                    </a:rPr>
                    <a:t>	L		= 139 000 đ</a:t>
                  </a:r>
                </a:p>
              </p:txBody>
            </p:sp>
            <p:sp>
              <p:nvSpPr>
                <p:cNvPr id="76" name="Hộp Văn bản 75">
                  <a:extLst>
                    <a:ext uri="{FF2B5EF4-FFF2-40B4-BE49-F238E27FC236}">
                      <a16:creationId xmlns:a16="http://schemas.microsoft.com/office/drawing/2014/main" id="{BD715BF8-C4B5-447F-AD65-126471A4AC76}"/>
                    </a:ext>
                  </a:extLst>
                </p:cNvPr>
                <p:cNvSpPr txBox="1"/>
                <p:nvPr/>
              </p:nvSpPr>
              <p:spPr>
                <a:xfrm>
                  <a:off x="5825754" y="2974790"/>
                  <a:ext cx="4307570" cy="984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1400" b="1" u="sng" dirty="0" err="1">
                      <a:latin typeface="Montserrat" panose="020B0604020202020204" pitchFamily="2" charset="0"/>
                    </a:rPr>
                    <a:t>Loại</a:t>
                  </a:r>
                  <a:r>
                    <a:rPr lang="en-US" sz="1400" b="1" u="sng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400" b="1" u="sng" dirty="0" err="1">
                      <a:latin typeface="Montserrat" panose="020B0604020202020204" pitchFamily="2" charset="0"/>
                    </a:rPr>
                    <a:t>đế</a:t>
                  </a:r>
                  <a:r>
                    <a:rPr lang="en-US" sz="1400" b="1" u="sng" dirty="0">
                      <a:latin typeface="Montserrat" panose="020B0604020202020204" pitchFamily="2" charset="0"/>
                    </a:rPr>
                    <a:t>:</a:t>
                  </a:r>
                  <a:endParaRPr lang="en-US" sz="1400" b="1" dirty="0">
                    <a:latin typeface="Montserrat" panose="020B0604020202020204" pitchFamily="2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sz="1400" b="1" dirty="0">
                      <a:latin typeface="Montserrat" panose="020B0604020202020204" pitchFamily="2" charset="0"/>
                    </a:rPr>
                    <a:t>	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Giòn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dirty="0">
                      <a:latin typeface="Montserrat" panose="020B0604020202020204" pitchFamily="2" charset="0"/>
                    </a:rPr>
                    <a:t>	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Mềm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xốp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truyền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thống</a:t>
                  </a:r>
                  <a:endParaRPr lang="en-US" sz="1200" dirty="0">
                    <a:latin typeface="Montserrat" panose="020B0604020202020204" pitchFamily="2" charset="0"/>
                  </a:endParaRPr>
                </a:p>
              </p:txBody>
            </p:sp>
            <p:sp>
              <p:nvSpPr>
                <p:cNvPr id="77" name="Hộp Văn bản 76">
                  <a:extLst>
                    <a:ext uri="{FF2B5EF4-FFF2-40B4-BE49-F238E27FC236}">
                      <a16:creationId xmlns:a16="http://schemas.microsoft.com/office/drawing/2014/main" id="{60CF001F-0BA8-4821-975A-FCE78C8576AE}"/>
                    </a:ext>
                  </a:extLst>
                </p:cNvPr>
                <p:cNvSpPr txBox="1"/>
                <p:nvPr/>
              </p:nvSpPr>
              <p:spPr>
                <a:xfrm>
                  <a:off x="5825754" y="4043314"/>
                  <a:ext cx="4303888" cy="1261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1400" b="1" u="sng" dirty="0">
                      <a:latin typeface="Montserrat" panose="020B0604020202020204" pitchFamily="2" charset="0"/>
                    </a:rPr>
                    <a:t>Topping:</a:t>
                  </a:r>
                  <a:r>
                    <a:rPr lang="en-US" sz="1400" b="1" dirty="0">
                      <a:latin typeface="Montserrat" panose="020B0604020202020204" pitchFamily="2" charset="0"/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400" b="1" dirty="0">
                      <a:latin typeface="Montserrat" panose="020B0604020202020204" pitchFamily="2" charset="0"/>
                    </a:rPr>
                    <a:t>	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Phô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mai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phủ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	= 10 000 đ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dirty="0">
                      <a:latin typeface="Montserrat" panose="020B0604020202020204" pitchFamily="2" charset="0"/>
                    </a:rPr>
                    <a:t>	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Phô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mai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viền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 	= 10 000 đ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200" dirty="0">
                      <a:latin typeface="Montserrat" panose="020B0604020202020204" pitchFamily="2" charset="0"/>
                    </a:rPr>
                    <a:t>	Double </a:t>
                  </a:r>
                  <a:r>
                    <a:rPr lang="en-US" sz="1200" dirty="0" err="1">
                      <a:latin typeface="Montserrat" panose="020B0604020202020204" pitchFamily="2" charset="0"/>
                    </a:rPr>
                    <a:t>sốt</a:t>
                  </a:r>
                  <a:r>
                    <a:rPr lang="en-US" sz="1200" dirty="0">
                      <a:latin typeface="Montserrat" panose="020B0604020202020204" pitchFamily="2" charset="0"/>
                    </a:rPr>
                    <a:t>		= 10 000 đ</a:t>
                  </a:r>
                </a:p>
              </p:txBody>
            </p:sp>
            <p:sp>
              <p:nvSpPr>
                <p:cNvPr id="14" name="Hình chữ nhật 13">
                  <a:extLst>
                    <a:ext uri="{FF2B5EF4-FFF2-40B4-BE49-F238E27FC236}">
                      <a16:creationId xmlns:a16="http://schemas.microsoft.com/office/drawing/2014/main" id="{50E3F3AD-39A8-490A-862D-17B4BCB894C8}"/>
                    </a:ext>
                  </a:extLst>
                </p:cNvPr>
                <p:cNvSpPr/>
                <p:nvPr/>
              </p:nvSpPr>
              <p:spPr>
                <a:xfrm>
                  <a:off x="6280007" y="5707374"/>
                  <a:ext cx="499950" cy="2826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1</a:t>
                  </a:r>
                </a:p>
              </p:txBody>
            </p:sp>
            <p:sp>
              <p:nvSpPr>
                <p:cNvPr id="79" name="Hộp Văn bản 78">
                  <a:extLst>
                    <a:ext uri="{FF2B5EF4-FFF2-40B4-BE49-F238E27FC236}">
                      <a16:creationId xmlns:a16="http://schemas.microsoft.com/office/drawing/2014/main" id="{A4934FEC-B8B5-428E-9B38-84BB937340FE}"/>
                    </a:ext>
                  </a:extLst>
                </p:cNvPr>
                <p:cNvSpPr txBox="1"/>
                <p:nvPr/>
              </p:nvSpPr>
              <p:spPr>
                <a:xfrm>
                  <a:off x="6792996" y="5601860"/>
                  <a:ext cx="3066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Montserrat" panose="020B0604020202020204" pitchFamily="2" charset="0"/>
                    </a:rPr>
                    <a:t>+</a:t>
                  </a:r>
                </a:p>
              </p:txBody>
            </p:sp>
            <p:sp>
              <p:nvSpPr>
                <p:cNvPr id="80" name="Hộp Văn bản 79">
                  <a:extLst>
                    <a:ext uri="{FF2B5EF4-FFF2-40B4-BE49-F238E27FC236}">
                      <a16:creationId xmlns:a16="http://schemas.microsoft.com/office/drawing/2014/main" id="{D6E97EF9-5B8D-425C-8F96-73E9DEB2B360}"/>
                    </a:ext>
                  </a:extLst>
                </p:cNvPr>
                <p:cNvSpPr txBox="1"/>
                <p:nvPr/>
              </p:nvSpPr>
              <p:spPr>
                <a:xfrm>
                  <a:off x="5923836" y="5567179"/>
                  <a:ext cx="3066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latin typeface="Montserrat" panose="020B0604020202020204" pitchFamily="2" charset="0"/>
                    </a:rPr>
                    <a:t>-</a:t>
                  </a:r>
                </a:p>
              </p:txBody>
            </p:sp>
            <p:sp>
              <p:nvSpPr>
                <p:cNvPr id="81" name="Hình chữ nhật 80">
                  <a:extLst>
                    <a:ext uri="{FF2B5EF4-FFF2-40B4-BE49-F238E27FC236}">
                      <a16:creationId xmlns:a16="http://schemas.microsoft.com/office/drawing/2014/main" id="{64E5203A-E102-4035-95FD-B82BCA1F4389}"/>
                    </a:ext>
                  </a:extLst>
                </p:cNvPr>
                <p:cNvSpPr/>
                <p:nvPr/>
              </p:nvSpPr>
              <p:spPr>
                <a:xfrm>
                  <a:off x="7633464" y="5709155"/>
                  <a:ext cx="1335017" cy="282699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latin typeface="Montserrat" panose="00000500000000000000" pitchFamily="2" charset="0"/>
                    </a:rPr>
                    <a:t>100 000 đ</a:t>
                  </a:r>
                </a:p>
              </p:txBody>
            </p:sp>
          </p:grpSp>
          <p:sp>
            <p:nvSpPr>
              <p:cNvPr id="21" name="Tam giác Vuông 20">
                <a:extLst>
                  <a:ext uri="{FF2B5EF4-FFF2-40B4-BE49-F238E27FC236}">
                    <a16:creationId xmlns:a16="http://schemas.microsoft.com/office/drawing/2014/main" id="{5545D794-5EAE-4FAD-94DD-3ABCE33F0603}"/>
                  </a:ext>
                </a:extLst>
              </p:cNvPr>
              <p:cNvSpPr/>
              <p:nvPr/>
            </p:nvSpPr>
            <p:spPr>
              <a:xfrm rot="10800000">
                <a:off x="9729945" y="576012"/>
                <a:ext cx="548640" cy="548640"/>
              </a:xfrm>
              <a:prstGeom prst="rtTriangle">
                <a:avLst/>
              </a:prstGeom>
              <a:solidFill>
                <a:srgbClr val="A8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atin typeface="Montserrat" panose="00000500000000000000" pitchFamily="2" charset="0"/>
                  </a:rPr>
                  <a:t>x</a:t>
                </a:r>
              </a:p>
            </p:txBody>
          </p:sp>
        </p:grpSp>
        <p:cxnSp>
          <p:nvCxnSpPr>
            <p:cNvPr id="37" name="Đường nối Thẳng 36">
              <a:extLst>
                <a:ext uri="{FF2B5EF4-FFF2-40B4-BE49-F238E27FC236}">
                  <a16:creationId xmlns:a16="http://schemas.microsoft.com/office/drawing/2014/main" id="{DD4A7474-79A6-43EC-A14D-795F56F55B23}"/>
                </a:ext>
              </a:extLst>
            </p:cNvPr>
            <p:cNvCxnSpPr>
              <a:cxnSpLocks/>
            </p:cNvCxnSpPr>
            <p:nvPr/>
          </p:nvCxnSpPr>
          <p:spPr>
            <a:xfrm>
              <a:off x="4937754" y="2989943"/>
              <a:ext cx="4356731" cy="0"/>
            </a:xfrm>
            <a:prstGeom prst="line">
              <a:avLst/>
            </a:prstGeom>
            <a:ln>
              <a:solidFill>
                <a:srgbClr val="A8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Đường nối Thẳng 113">
              <a:extLst>
                <a:ext uri="{FF2B5EF4-FFF2-40B4-BE49-F238E27FC236}">
                  <a16:creationId xmlns:a16="http://schemas.microsoft.com/office/drawing/2014/main" id="{CF0B20DE-BB0B-4C5D-BDF1-EC8CF6D98BD2}"/>
                </a:ext>
              </a:extLst>
            </p:cNvPr>
            <p:cNvCxnSpPr>
              <a:cxnSpLocks/>
            </p:cNvCxnSpPr>
            <p:nvPr/>
          </p:nvCxnSpPr>
          <p:spPr>
            <a:xfrm>
              <a:off x="4923583" y="4056741"/>
              <a:ext cx="4356731" cy="0"/>
            </a:xfrm>
            <a:prstGeom prst="line">
              <a:avLst/>
            </a:prstGeom>
            <a:ln>
              <a:solidFill>
                <a:srgbClr val="A8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Đường nối Thẳng 114">
              <a:extLst>
                <a:ext uri="{FF2B5EF4-FFF2-40B4-BE49-F238E27FC236}">
                  <a16:creationId xmlns:a16="http://schemas.microsoft.com/office/drawing/2014/main" id="{05BE79F7-64EF-4A5D-8356-4204963A48FD}"/>
                </a:ext>
              </a:extLst>
            </p:cNvPr>
            <p:cNvCxnSpPr>
              <a:cxnSpLocks/>
            </p:cNvCxnSpPr>
            <p:nvPr/>
          </p:nvCxnSpPr>
          <p:spPr>
            <a:xfrm>
              <a:off x="4923583" y="1719940"/>
              <a:ext cx="4356731" cy="0"/>
            </a:xfrm>
            <a:prstGeom prst="line">
              <a:avLst/>
            </a:prstGeom>
            <a:ln>
              <a:solidFill>
                <a:srgbClr val="A8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Đường nối Thẳng 115">
              <a:extLst>
                <a:ext uri="{FF2B5EF4-FFF2-40B4-BE49-F238E27FC236}">
                  <a16:creationId xmlns:a16="http://schemas.microsoft.com/office/drawing/2014/main" id="{6B782964-58A5-4E49-8422-E8F8FB168A2F}"/>
                </a:ext>
              </a:extLst>
            </p:cNvPr>
            <p:cNvCxnSpPr>
              <a:cxnSpLocks/>
            </p:cNvCxnSpPr>
            <p:nvPr/>
          </p:nvCxnSpPr>
          <p:spPr>
            <a:xfrm>
              <a:off x="4923583" y="5338414"/>
              <a:ext cx="4356731" cy="0"/>
            </a:xfrm>
            <a:prstGeom prst="line">
              <a:avLst/>
            </a:prstGeom>
            <a:ln>
              <a:solidFill>
                <a:srgbClr val="A8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98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E393D614-6ABE-4B60-A108-1E14E379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54064-FCD9-4F56-B587-617344AC9C2E}"/>
              </a:ext>
            </a:extLst>
          </p:cNvPr>
          <p:cNvSpPr/>
          <p:nvPr/>
        </p:nvSpPr>
        <p:spPr>
          <a:xfrm>
            <a:off x="7187003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BE762541-DBE1-409F-B708-3B2A7A8E6B2C}"/>
              </a:ext>
            </a:extLst>
          </p:cNvPr>
          <p:cNvGrpSpPr/>
          <p:nvPr/>
        </p:nvGrpSpPr>
        <p:grpSpPr>
          <a:xfrm>
            <a:off x="3048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BD38E618-35DD-4719-9512-0920ED62418D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B5996FCA-0596-485F-8612-372D3F92CF9B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6144D8CD-18EB-4EFB-BE7A-7CB06BDD00A7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7F6AB73-2D9E-481B-942C-2AF889CD609C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A06A8F9E-012E-456D-895D-A23D6B5F9903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45B2E875-8A79-49E4-93D8-0B156D1E7974}"/>
              </a:ext>
            </a:extLst>
          </p:cNvPr>
          <p:cNvGrpSpPr/>
          <p:nvPr/>
        </p:nvGrpSpPr>
        <p:grpSpPr>
          <a:xfrm>
            <a:off x="1386118" y="833826"/>
            <a:ext cx="9416716" cy="6024266"/>
            <a:chOff x="1386118" y="1302810"/>
            <a:chExt cx="9416716" cy="6024266"/>
          </a:xfrm>
        </p:grpSpPr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07EEEB49-0969-45D9-A7BA-6E22551ECF72}"/>
                </a:ext>
              </a:extLst>
            </p:cNvPr>
            <p:cNvSpPr/>
            <p:nvPr/>
          </p:nvSpPr>
          <p:spPr>
            <a:xfrm>
              <a:off x="1386118" y="1302810"/>
              <a:ext cx="9416716" cy="6024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Nhóm 22">
              <a:extLst>
                <a:ext uri="{FF2B5EF4-FFF2-40B4-BE49-F238E27FC236}">
                  <a16:creationId xmlns:a16="http://schemas.microsoft.com/office/drawing/2014/main" id="{DC1FE811-2780-419C-BCA1-09D455E7AB68}"/>
                </a:ext>
              </a:extLst>
            </p:cNvPr>
            <p:cNvGrpSpPr/>
            <p:nvPr/>
          </p:nvGrpSpPr>
          <p:grpSpPr>
            <a:xfrm>
              <a:off x="2235200" y="1801676"/>
              <a:ext cx="5702300" cy="1172367"/>
              <a:chOff x="2235200" y="1729106"/>
              <a:chExt cx="5702300" cy="1172367"/>
            </a:xfrm>
          </p:grpSpPr>
          <p:pic>
            <p:nvPicPr>
              <p:cNvPr id="13" name="Hình ảnh 12" descr="Ảnh có chứa bánh pizza, thực phẩm, bàn, món ăn&#10;&#10;Mô tả được tạo tự động">
                <a:extLst>
                  <a:ext uri="{FF2B5EF4-FFF2-40B4-BE49-F238E27FC236}">
                    <a16:creationId xmlns:a16="http://schemas.microsoft.com/office/drawing/2014/main" id="{1559A5E2-316A-4614-8262-F71B3DF88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200" y="1734144"/>
                <a:ext cx="1750119" cy="1167329"/>
              </a:xfrm>
              <a:prstGeom prst="rect">
                <a:avLst/>
              </a:prstGeom>
            </p:spPr>
          </p:pic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AAEBA69-2158-4566-99AD-75367088EA33}"/>
                  </a:ext>
                </a:extLst>
              </p:cNvPr>
              <p:cNvSpPr txBox="1"/>
              <p:nvPr/>
            </p:nvSpPr>
            <p:spPr>
              <a:xfrm>
                <a:off x="4262739" y="1729106"/>
                <a:ext cx="3674761" cy="1169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Pizza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Thập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Cẩm</a:t>
                </a:r>
                <a:endParaRPr lang="en-US" sz="1200" b="1" dirty="0">
                  <a:latin typeface="Montserrat" panose="020B06040202020202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Size: </a:t>
                </a:r>
                <a:r>
                  <a:rPr lang="en-US" sz="1200" dirty="0">
                    <a:latin typeface="Montserrat" panose="020B0604020202020204" pitchFamily="2" charset="0"/>
                  </a:rPr>
                  <a:t>S                                    	99 000đ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 err="1">
                    <a:latin typeface="Montserrat" panose="020B0604020202020204" pitchFamily="2" charset="0"/>
                  </a:rPr>
                  <a:t>Loại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đế</a:t>
                </a:r>
                <a:r>
                  <a:rPr lang="en-US" sz="1200" b="1" dirty="0">
                    <a:latin typeface="Montserrat" panose="020B0604020202020204" pitchFamily="2" charset="0"/>
                  </a:rPr>
                  <a:t>: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Giòn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Topping: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Phô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mai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phủ</a:t>
                </a:r>
                <a:r>
                  <a:rPr lang="en-US" sz="1200" dirty="0">
                    <a:latin typeface="Montserrat" panose="020B0604020202020204" pitchFamily="2" charset="0"/>
                  </a:rPr>
                  <a:t>		10 000 đ </a:t>
                </a:r>
              </a:p>
            </p:txBody>
          </p:sp>
        </p:grp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CC269B87-6068-470E-9C1B-28B09E697098}"/>
                </a:ext>
              </a:extLst>
            </p:cNvPr>
            <p:cNvSpPr txBox="1"/>
            <p:nvPr/>
          </p:nvSpPr>
          <p:spPr>
            <a:xfrm>
              <a:off x="7094066" y="3577984"/>
              <a:ext cx="2994314" cy="61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Tổng</a:t>
              </a:r>
              <a:r>
                <a:rPr lang="en-US" sz="1200" b="1" dirty="0">
                  <a:latin typeface="Montserrat" panose="020B0604020202020204" pitchFamily="2" charset="0"/>
                </a:rPr>
                <a:t>: 		 </a:t>
              </a:r>
              <a:r>
                <a:rPr lang="en-US" sz="1200" dirty="0">
                  <a:latin typeface="Montserrat" panose="020B0604020202020204" pitchFamily="2" charset="0"/>
                </a:rPr>
                <a:t>119 000đ</a:t>
              </a:r>
            </a:p>
            <a:p>
              <a:pPr algn="r">
                <a:lnSpc>
                  <a:spcPct val="15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Phí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giao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hàng</a:t>
              </a:r>
              <a:r>
                <a:rPr lang="en-US" sz="1200" b="1" dirty="0">
                  <a:latin typeface="Montserrat" panose="020B0604020202020204" pitchFamily="2" charset="0"/>
                </a:rPr>
                <a:t>:	  </a:t>
              </a:r>
              <a:r>
                <a:rPr lang="en-US" sz="1200" dirty="0">
                  <a:latin typeface="Montserrat" panose="020B0604020202020204" pitchFamily="2" charset="0"/>
                </a:rPr>
                <a:t>22 000đ</a:t>
              </a:r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:a16="http://schemas.microsoft.com/office/drawing/2014/main" id="{C6B526E6-BADD-4A14-993A-82B1F9F3A724}"/>
                </a:ext>
              </a:extLst>
            </p:cNvPr>
            <p:cNvSpPr/>
            <p:nvPr/>
          </p:nvSpPr>
          <p:spPr>
            <a:xfrm>
              <a:off x="7480594" y="4429539"/>
              <a:ext cx="2516845" cy="444182"/>
            </a:xfrm>
            <a:prstGeom prst="rect">
              <a:avLst/>
            </a:prstGeom>
            <a:solidFill>
              <a:srgbClr val="A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Đặt</a:t>
              </a:r>
              <a:r>
                <a:rPr lang="en-US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hàng</a:t>
              </a:r>
              <a:r>
                <a:rPr lang="en-US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: 141 000đ</a:t>
              </a:r>
            </a:p>
          </p:txBody>
        </p:sp>
        <p:cxnSp>
          <p:nvCxnSpPr>
            <p:cNvPr id="21" name="Đường nối Thẳng 20">
              <a:extLst>
                <a:ext uri="{FF2B5EF4-FFF2-40B4-BE49-F238E27FC236}">
                  <a16:creationId xmlns:a16="http://schemas.microsoft.com/office/drawing/2014/main" id="{1FBE3A25-F50B-4031-9BAF-3F89A8ECBCD8}"/>
                </a:ext>
              </a:extLst>
            </p:cNvPr>
            <p:cNvCxnSpPr/>
            <p:nvPr/>
          </p:nvCxnSpPr>
          <p:spPr>
            <a:xfrm>
              <a:off x="2204266" y="3251159"/>
              <a:ext cx="7706560" cy="0"/>
            </a:xfrm>
            <a:prstGeom prst="line">
              <a:avLst/>
            </a:prstGeom>
            <a:ln>
              <a:solidFill>
                <a:srgbClr val="262E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9BF7BB08-2FBD-4B28-88C7-272374047756}"/>
                </a:ext>
              </a:extLst>
            </p:cNvPr>
            <p:cNvSpPr txBox="1"/>
            <p:nvPr/>
          </p:nvSpPr>
          <p:spPr>
            <a:xfrm>
              <a:off x="1667237" y="1320821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u="sng" dirty="0" err="1">
                  <a:latin typeface="Montserrat" panose="020B0604020202020204" pitchFamily="2" charset="0"/>
                </a:rPr>
                <a:t>Giỏ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hàng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của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bạn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:</a:t>
              </a:r>
            </a:p>
          </p:txBody>
        </p:sp>
        <p:sp>
          <p:nvSpPr>
            <p:cNvPr id="24" name="Hình chữ nhật: Góc Tròn 23">
              <a:extLst>
                <a:ext uri="{FF2B5EF4-FFF2-40B4-BE49-F238E27FC236}">
                  <a16:creationId xmlns:a16="http://schemas.microsoft.com/office/drawing/2014/main" id="{8EC083D6-0AE3-467B-84B1-DB874852B45C}"/>
                </a:ext>
              </a:extLst>
            </p:cNvPr>
            <p:cNvSpPr/>
            <p:nvPr/>
          </p:nvSpPr>
          <p:spPr>
            <a:xfrm>
              <a:off x="3011714" y="5862830"/>
              <a:ext cx="6168571" cy="1456626"/>
            </a:xfrm>
            <a:prstGeom prst="roundRect">
              <a:avLst>
                <a:gd name="adj" fmla="val 31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26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Có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thể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bạn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sẽ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thích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pic>
          <p:nvPicPr>
            <p:cNvPr id="26" name="Hình ảnh 25" descr="Ảnh có chứa văn bản, đồ uống, nước ngọt có ga&#10;&#10;Mô tả được tạo tự động">
              <a:extLst>
                <a:ext uri="{FF2B5EF4-FFF2-40B4-BE49-F238E27FC236}">
                  <a16:creationId xmlns:a16="http://schemas.microsoft.com/office/drawing/2014/main" id="{BB81021F-B8E1-451F-8679-2284C90DE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37" y="6277526"/>
              <a:ext cx="914400" cy="914400"/>
            </a:xfrm>
            <a:prstGeom prst="rect">
              <a:avLst/>
            </a:prstGeom>
          </p:spPr>
        </p:pic>
        <p:pic>
          <p:nvPicPr>
            <p:cNvPr id="28" name="Hình ảnh 27" descr="Ảnh có chứa vật chứa, thủy tinh&#10;&#10;Mô tả được tạo tự động">
              <a:extLst>
                <a:ext uri="{FF2B5EF4-FFF2-40B4-BE49-F238E27FC236}">
                  <a16:creationId xmlns:a16="http://schemas.microsoft.com/office/drawing/2014/main" id="{1EDDD599-0E0B-439C-AE1A-2DFDC1868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9" t="3895" r="3379" b="878"/>
            <a:stretch/>
          </p:blipFill>
          <p:spPr>
            <a:xfrm>
              <a:off x="4726985" y="6239364"/>
              <a:ext cx="914399" cy="952562"/>
            </a:xfrm>
            <a:prstGeom prst="rect">
              <a:avLst/>
            </a:prstGeom>
          </p:spPr>
        </p:pic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21C6771B-FD35-4D02-A93F-AD0EE0FC5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232" y="6161185"/>
              <a:ext cx="1030741" cy="1030741"/>
            </a:xfrm>
            <a:prstGeom prst="rect">
              <a:avLst/>
            </a:prstGeom>
          </p:spPr>
        </p:pic>
        <p:pic>
          <p:nvPicPr>
            <p:cNvPr id="32" name="Hình ảnh 31" descr="Ảnh có chứa thực phẩm, bàn, mì ống, đĩa&#10;&#10;Mô tả được tạo tự động">
              <a:extLst>
                <a:ext uri="{FF2B5EF4-FFF2-40B4-BE49-F238E27FC236}">
                  <a16:creationId xmlns:a16="http://schemas.microsoft.com/office/drawing/2014/main" id="{AC6B05BB-9BCC-4844-BBCD-4E4A1701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820" y="6252854"/>
              <a:ext cx="822960" cy="822960"/>
            </a:xfrm>
            <a:prstGeom prst="rect">
              <a:avLst/>
            </a:prstGeom>
          </p:spPr>
        </p:pic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7F7457E2-DA75-4CBD-83CC-9E9B56E3FCAB}"/>
                </a:ext>
              </a:extLst>
            </p:cNvPr>
            <p:cNvSpPr txBox="1"/>
            <p:nvPr/>
          </p:nvSpPr>
          <p:spPr>
            <a:xfrm>
              <a:off x="2103620" y="3511512"/>
              <a:ext cx="3915798" cy="11460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Quận</a:t>
              </a:r>
              <a:r>
                <a:rPr lang="en-US" sz="1200" b="1" dirty="0">
                  <a:latin typeface="Montserrat" panose="020B0604020202020204" pitchFamily="2" charset="0"/>
                </a:rPr>
                <a:t>/ </a:t>
              </a:r>
              <a:r>
                <a:rPr lang="en-US" sz="1200" b="1" dirty="0" err="1">
                  <a:latin typeface="Montserrat" panose="020B0604020202020204" pitchFamily="2" charset="0"/>
                </a:rPr>
                <a:t>huyện</a:t>
              </a:r>
              <a:r>
                <a:rPr lang="en-US" sz="1200" b="1" dirty="0">
                  <a:latin typeface="Montserrat" panose="020B0604020202020204" pitchFamily="2" charset="0"/>
                </a:rPr>
                <a:t>:	</a:t>
              </a:r>
            </a:p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Phường</a:t>
              </a:r>
              <a:r>
                <a:rPr lang="en-US" sz="1200" b="1" dirty="0">
                  <a:latin typeface="Montserrat" panose="020B0604020202020204" pitchFamily="2" charset="0"/>
                </a:rPr>
                <a:t>/ </a:t>
              </a:r>
              <a:r>
                <a:rPr lang="en-US" sz="1200" b="1" dirty="0" err="1">
                  <a:latin typeface="Montserrat" panose="020B0604020202020204" pitchFamily="2" charset="0"/>
                </a:rPr>
                <a:t>xã</a:t>
              </a:r>
              <a:r>
                <a:rPr lang="en-US" sz="1200" b="1" dirty="0">
                  <a:latin typeface="Montserrat" panose="020B0604020202020204" pitchFamily="2" charset="0"/>
                </a:rPr>
                <a:t>:</a:t>
              </a:r>
            </a:p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Địa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chỉ</a:t>
              </a:r>
              <a:r>
                <a:rPr lang="en-US" sz="1200" b="1" dirty="0">
                  <a:latin typeface="Montserrat" panose="020B0604020202020204" pitchFamily="2" charset="0"/>
                </a:rPr>
                <a:t>:</a:t>
              </a:r>
              <a:endParaRPr lang="en-US" sz="1200" dirty="0">
                <a:latin typeface="Montserrat" panose="020B0604020202020204" pitchFamily="2" charset="0"/>
              </a:endParaRPr>
            </a:p>
          </p:txBody>
        </p:sp>
        <p:sp>
          <p:nvSpPr>
            <p:cNvPr id="2" name="Hình chữ nhật 1">
              <a:extLst>
                <a:ext uri="{FF2B5EF4-FFF2-40B4-BE49-F238E27FC236}">
                  <a16:creationId xmlns:a16="http://schemas.microsoft.com/office/drawing/2014/main" id="{E236CEFF-926C-4DC0-BB23-9D9A87EBD3B6}"/>
                </a:ext>
              </a:extLst>
            </p:cNvPr>
            <p:cNvSpPr/>
            <p:nvPr/>
          </p:nvSpPr>
          <p:spPr>
            <a:xfrm>
              <a:off x="3365501" y="3644012"/>
              <a:ext cx="2730500" cy="28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ình chữ nhật 28">
              <a:extLst>
                <a:ext uri="{FF2B5EF4-FFF2-40B4-BE49-F238E27FC236}">
                  <a16:creationId xmlns:a16="http://schemas.microsoft.com/office/drawing/2014/main" id="{7C24DAF4-E9DC-40EA-8E6A-9CEC3BD36A91}"/>
                </a:ext>
              </a:extLst>
            </p:cNvPr>
            <p:cNvSpPr/>
            <p:nvPr/>
          </p:nvSpPr>
          <p:spPr>
            <a:xfrm>
              <a:off x="3365501" y="4016783"/>
              <a:ext cx="2730499" cy="28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5BCDE43-8EC5-4F90-A774-6A3601C2CB3C}"/>
                </a:ext>
              </a:extLst>
            </p:cNvPr>
            <p:cNvSpPr/>
            <p:nvPr/>
          </p:nvSpPr>
          <p:spPr>
            <a:xfrm>
              <a:off x="3363977" y="4373665"/>
              <a:ext cx="2730500" cy="283691"/>
            </a:xfrm>
            <a:prstGeom prst="rect">
              <a:avLst/>
            </a:prstGeom>
            <a:noFill/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Đường nối Thẳng 32">
            <a:extLst>
              <a:ext uri="{FF2B5EF4-FFF2-40B4-BE49-F238E27FC236}">
                <a16:creationId xmlns:a16="http://schemas.microsoft.com/office/drawing/2014/main" id="{427FA749-5703-47EA-9467-C81794CFFF7D}"/>
              </a:ext>
            </a:extLst>
          </p:cNvPr>
          <p:cNvCxnSpPr>
            <a:cxnSpLocks/>
          </p:cNvCxnSpPr>
          <p:nvPr/>
        </p:nvCxnSpPr>
        <p:spPr>
          <a:xfrm flipV="1">
            <a:off x="7480594" y="3825140"/>
            <a:ext cx="2516845" cy="2"/>
          </a:xfrm>
          <a:prstGeom prst="line">
            <a:avLst/>
          </a:prstGeom>
          <a:ln>
            <a:solidFill>
              <a:srgbClr val="26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11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0E186E6B-EA83-45F9-8374-ED6504D7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6713D853-E5E1-451E-A79C-8754EF77879D}"/>
              </a:ext>
            </a:extLst>
          </p:cNvPr>
          <p:cNvSpPr/>
          <p:nvPr/>
        </p:nvSpPr>
        <p:spPr>
          <a:xfrm>
            <a:off x="9464221" y="2992"/>
            <a:ext cx="2723823" cy="813476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9FF16525-19AD-49A9-9064-D8BBA0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1"/>
          <a:stretch/>
        </p:blipFill>
        <p:spPr>
          <a:xfrm>
            <a:off x="0" y="2394857"/>
            <a:ext cx="12192000" cy="4463144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14223C6-A885-49D1-9A0C-D41B7E7A66C9}"/>
              </a:ext>
            </a:extLst>
          </p:cNvPr>
          <p:cNvSpPr/>
          <p:nvPr/>
        </p:nvSpPr>
        <p:spPr>
          <a:xfrm>
            <a:off x="0" y="2394857"/>
            <a:ext cx="12188952" cy="4463144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A1CB8AE8-5E14-4C84-923C-3899A78B7116}"/>
              </a:ext>
            </a:extLst>
          </p:cNvPr>
          <p:cNvGrpSpPr/>
          <p:nvPr/>
        </p:nvGrpSpPr>
        <p:grpSpPr>
          <a:xfrm>
            <a:off x="1140699" y="3655343"/>
            <a:ext cx="5386615" cy="1563460"/>
            <a:chOff x="1285842" y="3145594"/>
            <a:chExt cx="5386615" cy="1563460"/>
          </a:xfrm>
        </p:grpSpPr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1C559D07-3CCF-45C6-B508-29A53D0E1E2D}"/>
                </a:ext>
              </a:extLst>
            </p:cNvPr>
            <p:cNvGrpSpPr/>
            <p:nvPr/>
          </p:nvGrpSpPr>
          <p:grpSpPr>
            <a:xfrm>
              <a:off x="1285842" y="3145594"/>
              <a:ext cx="5386615" cy="636124"/>
              <a:chOff x="2233385" y="3307585"/>
              <a:chExt cx="5386615" cy="636124"/>
            </a:xfrm>
          </p:grpSpPr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026B3E46-061A-4889-9E54-3E149B49A166}"/>
                  </a:ext>
                </a:extLst>
              </p:cNvPr>
              <p:cNvSpPr txBox="1"/>
              <p:nvPr/>
            </p:nvSpPr>
            <p:spPr>
              <a:xfrm>
                <a:off x="2233385" y="3307585"/>
                <a:ext cx="5386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3200" b="1" spc="1600" dirty="0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Hust</a:t>
                </a:r>
                <a:endPara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1" name="Đồ họa 10" descr="Pizza outline">
                <a:extLst>
                  <a:ext uri="{FF2B5EF4-FFF2-40B4-BE49-F238E27FC236}">
                    <a16:creationId xmlns:a16="http://schemas.microsoft.com/office/drawing/2014/main" id="{CD992373-DC8F-4B40-9212-7B467D2C2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4494285" y="3395069"/>
                <a:ext cx="548640" cy="548640"/>
              </a:xfrm>
              <a:prstGeom prst="rect">
                <a:avLst/>
              </a:prstGeom>
            </p:spPr>
          </p:pic>
        </p:grpSp>
        <p:grpSp>
          <p:nvGrpSpPr>
            <p:cNvPr id="24" name="Nhóm 23">
              <a:extLst>
                <a:ext uri="{FF2B5EF4-FFF2-40B4-BE49-F238E27FC236}">
                  <a16:creationId xmlns:a16="http://schemas.microsoft.com/office/drawing/2014/main" id="{90A5FFC5-25F4-48DC-8DFB-571C9C53FB06}"/>
                </a:ext>
              </a:extLst>
            </p:cNvPr>
            <p:cNvGrpSpPr/>
            <p:nvPr/>
          </p:nvGrpSpPr>
          <p:grpSpPr>
            <a:xfrm>
              <a:off x="2187006" y="3950257"/>
              <a:ext cx="3846004" cy="758797"/>
              <a:chOff x="3104876" y="4107509"/>
              <a:chExt cx="3846004" cy="758797"/>
            </a:xfrm>
          </p:grpSpPr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699E3057-09B2-400E-93D5-0EED9EF3B76B}"/>
                  </a:ext>
                </a:extLst>
              </p:cNvPr>
              <p:cNvSpPr txBox="1"/>
              <p:nvPr/>
            </p:nvSpPr>
            <p:spPr>
              <a:xfrm>
                <a:off x="3249656" y="4107509"/>
                <a:ext cx="3701224" cy="75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CONTACT: 0123 456 789</a:t>
                </a:r>
              </a:p>
              <a:p>
                <a:pPr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Montserrat" panose="020B06040202020202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EMAIL: NHOM4@GMAIL.COM</a:t>
                </a:r>
              </a:p>
            </p:txBody>
          </p:sp>
          <p:pic>
            <p:nvPicPr>
              <p:cNvPr id="21" name="Đồ họa 20" descr="Envelope with solid fill">
                <a:extLst>
                  <a:ext uri="{FF2B5EF4-FFF2-40B4-BE49-F238E27FC236}">
                    <a16:creationId xmlns:a16="http://schemas.microsoft.com/office/drawing/2014/main" id="{FAFD2CAC-8568-4B0F-BA47-72C76604F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04876" y="4648755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3" name="Đồ họa 22" descr="Receiver with solid fill">
                <a:extLst>
                  <a:ext uri="{FF2B5EF4-FFF2-40B4-BE49-F238E27FC236}">
                    <a16:creationId xmlns:a16="http://schemas.microsoft.com/office/drawing/2014/main" id="{21A3A0A2-C4C0-4357-8AEB-606E26EB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04876" y="4165747"/>
                <a:ext cx="182880" cy="182880"/>
              </a:xfrm>
              <a:prstGeom prst="rect">
                <a:avLst/>
              </a:prstGeom>
            </p:spPr>
          </p:pic>
        </p:grp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88D6D2CD-94D4-4D37-81E7-28A385C64081}"/>
              </a:ext>
            </a:extLst>
          </p:cNvPr>
          <p:cNvGrpSpPr/>
          <p:nvPr/>
        </p:nvGrpSpPr>
        <p:grpSpPr>
          <a:xfrm>
            <a:off x="3048" y="-4229"/>
            <a:ext cx="12188952" cy="822960"/>
            <a:chOff x="0" y="0"/>
            <a:chExt cx="12188952" cy="129844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266C5E3-8A93-4FAA-B994-C11F75AA6BF6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B10C2FF6-0F82-4398-B8A0-0D25A370DE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759FB78-35A7-49FC-86C5-472B8FF9B4CB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FA0A4BF-6309-40B0-82F5-5E4B7D6D95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B618A65-8546-40B5-BD3B-5105965B73A4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0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bánh pizza, món ăn, thực phẩm, lát cắt&#10;&#10;Mô tả được tạo tự động">
            <a:extLst>
              <a:ext uri="{FF2B5EF4-FFF2-40B4-BE49-F238E27FC236}">
                <a16:creationId xmlns:a16="http://schemas.microsoft.com/office/drawing/2014/main" id="{CC1D831E-C593-4600-B578-9CCE5636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B457941-4754-4C08-B4CC-49758C2F42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7E307399-6079-4B1F-A232-C69B0AD6A461}"/>
              </a:ext>
            </a:extLst>
          </p:cNvPr>
          <p:cNvGrpSpPr/>
          <p:nvPr/>
        </p:nvGrpSpPr>
        <p:grpSpPr>
          <a:xfrm>
            <a:off x="3562346" y="1136085"/>
            <a:ext cx="5386615" cy="636124"/>
            <a:chOff x="2233385" y="3307585"/>
            <a:chExt cx="5386615" cy="636124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CE7CBF5B-75FB-4513-9740-4D4C4089A238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>
                    <a:lumMod val="95000"/>
                  </a:schemeClr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2" name="Đồ họa 11" descr="Pizza outline">
              <a:extLst>
                <a:ext uri="{FF2B5EF4-FFF2-40B4-BE49-F238E27FC236}">
                  <a16:creationId xmlns:a16="http://schemas.microsoft.com/office/drawing/2014/main" id="{BF46FA10-8407-47A5-BECC-21CCBF5D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0D2ECE4E-EB78-4481-A8D5-7DBA3A4FFC07}"/>
              </a:ext>
            </a:extLst>
          </p:cNvPr>
          <p:cNvGrpSpPr/>
          <p:nvPr/>
        </p:nvGrpSpPr>
        <p:grpSpPr>
          <a:xfrm>
            <a:off x="3276600" y="1997524"/>
            <a:ext cx="5638800" cy="2705105"/>
            <a:chOff x="3276600" y="1257301"/>
            <a:chExt cx="5638800" cy="2705105"/>
          </a:xfrm>
        </p:grpSpPr>
        <p:sp>
          <p:nvSpPr>
            <p:cNvPr id="7" name="Hình chữ nhật: Góc Tròn 6">
              <a:extLst>
                <a:ext uri="{FF2B5EF4-FFF2-40B4-BE49-F238E27FC236}">
                  <a16:creationId xmlns:a16="http://schemas.microsoft.com/office/drawing/2014/main" id="{13CB3E42-9BF6-4565-88DA-C61F1319B109}"/>
                </a:ext>
              </a:extLst>
            </p:cNvPr>
            <p:cNvSpPr/>
            <p:nvPr/>
          </p:nvSpPr>
          <p:spPr>
            <a:xfrm>
              <a:off x="3276600" y="1257301"/>
              <a:ext cx="5638800" cy="2705105"/>
            </a:xfrm>
            <a:prstGeom prst="roundRect">
              <a:avLst>
                <a:gd name="adj" fmla="val 3659"/>
              </a:avLst>
            </a:prstGeom>
            <a:solidFill>
              <a:schemeClr val="bg1">
                <a:lumMod val="95000"/>
              </a:schemeClr>
            </a:solidFill>
            <a:ln w="25400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Login</a:t>
              </a:r>
            </a:p>
            <a:p>
              <a:pPr algn="ctr"/>
              <a:endParaRPr lang="en-US" sz="14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Tài</a:t>
              </a:r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khoản</a:t>
              </a:r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endParaRPr lang="en-US" sz="14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Mật</a:t>
              </a:r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khẩu</a:t>
              </a:r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				</a:t>
              </a:r>
            </a:p>
          </p:txBody>
        </p: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B30DF58A-2C2B-49B8-A52B-1EE0CF7E00F6}"/>
                </a:ext>
              </a:extLst>
            </p:cNvPr>
            <p:cNvSpPr/>
            <p:nvPr/>
          </p:nvSpPr>
          <p:spPr>
            <a:xfrm>
              <a:off x="4847771" y="1961294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60E8C889-15B9-495C-8E97-E893CDA0072F}"/>
                </a:ext>
              </a:extLst>
            </p:cNvPr>
            <p:cNvSpPr/>
            <p:nvPr/>
          </p:nvSpPr>
          <p:spPr>
            <a:xfrm>
              <a:off x="4847771" y="2601687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Đồ họa 12" descr="Pizza outline">
              <a:extLst>
                <a:ext uri="{FF2B5EF4-FFF2-40B4-BE49-F238E27FC236}">
                  <a16:creationId xmlns:a16="http://schemas.microsoft.com/office/drawing/2014/main" id="{1E44F2C0-DBA7-4494-9258-768DF0C6B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26101" y="3129739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87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0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58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0" y="24619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2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0" y="24619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6823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559</Words>
  <Application>Microsoft Office PowerPoint</Application>
  <PresentationFormat>Màn hình rộng</PresentationFormat>
  <Paragraphs>128</Paragraphs>
  <Slides>10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6" baseType="lpstr">
      <vt:lpstr>Arial</vt:lpstr>
      <vt:lpstr>Calibri Light</vt:lpstr>
      <vt:lpstr>Montserrat</vt:lpstr>
      <vt:lpstr>Righteous</vt:lpstr>
      <vt:lpstr>Sitka Display</vt:lpstr>
      <vt:lpstr>SketchyVTI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Sơn Vũ</dc:creator>
  <cp:lastModifiedBy>Sơn Vũ</cp:lastModifiedBy>
  <cp:revision>26</cp:revision>
  <dcterms:created xsi:type="dcterms:W3CDTF">2021-10-19T00:09:44Z</dcterms:created>
  <dcterms:modified xsi:type="dcterms:W3CDTF">2021-10-19T13:48:07Z</dcterms:modified>
</cp:coreProperties>
</file>